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77B4071-B7D4-4FEB-84FF-8918F190392D}" type="datetimeFigureOut">
              <a:rPr lang="es-ES" smtClean="0"/>
              <a:t>02/11/2020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391247B-FBCA-484A-A64B-A57356E680D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smtClean="0"/>
              <a:t>CHARLAS TED</a:t>
            </a:r>
            <a:endParaRPr lang="es-ES" sz="7200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AutoShape 2" descr="Resultado de imagen de CHARLAS TEDÇ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1"/>
            <a:ext cx="7421353" cy="384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15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gran solución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docentes y las escuelas deben de apoyarse más todavía en la TECNOLOGÍA.</a:t>
            </a:r>
          </a:p>
          <a:p>
            <a:r>
              <a:rPr lang="es-ES" dirty="0" smtClean="0"/>
              <a:t>Existen varias aplicaciones para poder innovar el aprendizaje en el aula, y estas no son utilizadas.</a:t>
            </a:r>
            <a:endParaRPr lang="es-E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293096"/>
            <a:ext cx="4403756" cy="1794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1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TED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s-ES" u="sng" dirty="0" smtClean="0"/>
              <a:t>Inglés:</a:t>
            </a:r>
          </a:p>
          <a:p>
            <a:r>
              <a:rPr lang="es-ES" dirty="0" err="1" smtClean="0"/>
              <a:t>Technology</a:t>
            </a:r>
            <a:endParaRPr lang="es-ES" dirty="0" smtClean="0"/>
          </a:p>
          <a:p>
            <a:r>
              <a:rPr lang="es-ES" dirty="0" err="1"/>
              <a:t>Entertainment</a:t>
            </a:r>
            <a:endParaRPr lang="es-ES" dirty="0" smtClean="0"/>
          </a:p>
          <a:p>
            <a:r>
              <a:rPr lang="es-ES" dirty="0" err="1" smtClean="0"/>
              <a:t>Design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u="sng" dirty="0" smtClean="0"/>
              <a:t>Español:</a:t>
            </a:r>
          </a:p>
          <a:p>
            <a:r>
              <a:rPr lang="es-ES" dirty="0" smtClean="0"/>
              <a:t>Tecnología</a:t>
            </a:r>
          </a:p>
          <a:p>
            <a:r>
              <a:rPr lang="es-ES" dirty="0" smtClean="0"/>
              <a:t>Entretenimiento</a:t>
            </a:r>
          </a:p>
          <a:p>
            <a:r>
              <a:rPr lang="es-ES" dirty="0" smtClean="0"/>
              <a:t>Diseño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18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TED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Organización </a:t>
            </a:r>
            <a:r>
              <a:rPr lang="es-ES" sz="2800" dirty="0"/>
              <a:t>sin ánimo de lucro estadounidense dedicada a las "Ideas dignas de </a:t>
            </a:r>
            <a:r>
              <a:rPr lang="es-ES" sz="2800" dirty="0" smtClean="0"/>
              <a:t>difundir“.</a:t>
            </a:r>
            <a:endParaRPr lang="es-ES" sz="2800" dirty="0"/>
          </a:p>
          <a:p>
            <a:r>
              <a:rPr lang="es-ES" sz="2800" dirty="0"/>
              <a:t>TED fue ideado por Richard </a:t>
            </a:r>
            <a:r>
              <a:rPr lang="es-ES" sz="2800" dirty="0" err="1"/>
              <a:t>Saul</a:t>
            </a:r>
            <a:r>
              <a:rPr lang="es-ES" sz="2800" dirty="0"/>
              <a:t> </a:t>
            </a:r>
            <a:r>
              <a:rPr lang="es-ES" sz="2800" dirty="0" err="1"/>
              <a:t>Wurman</a:t>
            </a:r>
            <a:r>
              <a:rPr lang="es-ES" sz="2800" dirty="0"/>
              <a:t>, quien fundó la organización junto a Harry Marks el febrero de </a:t>
            </a:r>
            <a:r>
              <a:rPr lang="es-ES" sz="2800" dirty="0" smtClean="0"/>
              <a:t>19842 </a:t>
            </a:r>
            <a:r>
              <a:rPr lang="es-ES" sz="2800" dirty="0"/>
              <a:t>en forma de </a:t>
            </a:r>
            <a:r>
              <a:rPr lang="es-ES" sz="2800" dirty="0" smtClean="0"/>
              <a:t>conferencia.</a:t>
            </a:r>
            <a:endParaRPr lang="es-E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7"/>
            <a:ext cx="1885950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102" y="3952769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469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Charlas </a:t>
            </a:r>
            <a:r>
              <a:rPr lang="es-ES" dirty="0" err="1" smtClean="0"/>
              <a:t>ted</a:t>
            </a:r>
            <a:r>
              <a:rPr lang="es-ES" dirty="0" smtClean="0"/>
              <a:t>/</a:t>
            </a:r>
            <a:r>
              <a:rPr lang="es-ES" dirty="0" err="1" smtClean="0"/>
              <a:t>ted</a:t>
            </a:r>
            <a:r>
              <a:rPr lang="es-ES" dirty="0" smtClean="0"/>
              <a:t> </a:t>
            </a:r>
            <a:r>
              <a:rPr lang="es-ES" dirty="0" err="1" smtClean="0"/>
              <a:t>talks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Temas de las charlas: ciencias</a:t>
            </a:r>
            <a:r>
              <a:rPr lang="es-ES" sz="2800" dirty="0"/>
              <a:t>, arte y diseño, política, educación, cultura, negocios, asuntos globales, tecnología, desarrollo y entretenimiento.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329848"/>
            <a:ext cx="4536504" cy="263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63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ZOMBIES EN LA ESCUELA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Presentada por Julián </a:t>
            </a:r>
            <a:r>
              <a:rPr lang="es-ES" sz="2800" dirty="0" err="1" smtClean="0"/>
              <a:t>Garbulsky</a:t>
            </a:r>
            <a:r>
              <a:rPr lang="es-ES" sz="2800" dirty="0" smtClean="0"/>
              <a:t>, un estudiante que acababa de finalizar la secundaria.</a:t>
            </a:r>
          </a:p>
          <a:p>
            <a:r>
              <a:rPr lang="es-ES" sz="2800" dirty="0" smtClean="0"/>
              <a:t>En esta charla compara al alumnado con </a:t>
            </a:r>
            <a:r>
              <a:rPr lang="es-ES" sz="2800" dirty="0" err="1" smtClean="0"/>
              <a:t>zombies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01008"/>
            <a:ext cx="4811190" cy="252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036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JULIÁN NOS CUENTA…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monotonía de la escuela (acudir a clase, escuchar al profesor, copiar la pizarra en el cuaderno y volver a escribir lo mismo en el examen), pues así todos los años…</a:t>
            </a:r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3933056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6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JULIÁN NOS CUENTA…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Clases muy mecánicas y agotadoras mentalmente para los alumnos.</a:t>
            </a:r>
          </a:p>
          <a:p>
            <a:r>
              <a:rPr lang="es-ES" dirty="0" smtClean="0"/>
              <a:t>Por esto Julián los llama </a:t>
            </a:r>
            <a:r>
              <a:rPr lang="es-ES" dirty="0" err="1" smtClean="0"/>
              <a:t>zombies</a:t>
            </a:r>
            <a:r>
              <a:rPr lang="es-ES" dirty="0" smtClean="0"/>
              <a:t>, porque salen de la escuela ya cansados a la hora de comer.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386104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3861048"/>
            <a:ext cx="18954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56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Julián nos cuenta…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Aprendizaje por repetición.</a:t>
            </a:r>
          </a:p>
          <a:p>
            <a:r>
              <a:rPr lang="es-ES" dirty="0" smtClean="0"/>
              <a:t>Su gran cambio gracias a las olimpiadas matemáticas, donde por primera vez debe de pensar, y no aplicar fórmulas aprendidas de memoria.</a:t>
            </a:r>
            <a:endParaRPr lang="es-E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853052"/>
            <a:ext cx="2722984" cy="2722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43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PROBLEMAS DE LA ESCUELA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Método tradicional de enseñanza (REPETICIÓN)</a:t>
            </a:r>
          </a:p>
          <a:p>
            <a:r>
              <a:rPr lang="es-ES" dirty="0" smtClean="0"/>
              <a:t>Las escuelas deben de actualizarse, junto a sus docentes, quienes deben de realizar innovaciones en las aulas, con el fin de evitar la monotonía.</a:t>
            </a:r>
            <a:endParaRPr lang="es-E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93096"/>
            <a:ext cx="3744838" cy="1956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585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</TotalTime>
  <Words>293</Words>
  <Application>Microsoft Office PowerPoint</Application>
  <PresentationFormat>Presentación en pantalla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Viajes</vt:lpstr>
      <vt:lpstr>CHARLAS TED</vt:lpstr>
      <vt:lpstr>TED</vt:lpstr>
      <vt:lpstr>TED</vt:lpstr>
      <vt:lpstr>Charlas ted/ted talks</vt:lpstr>
      <vt:lpstr>ZOMBIES EN LA ESCUELA</vt:lpstr>
      <vt:lpstr>JULIÁN NOS CUENTA…</vt:lpstr>
      <vt:lpstr>JULIÁN NOS CUENTA…</vt:lpstr>
      <vt:lpstr>Julián nos cuenta…</vt:lpstr>
      <vt:lpstr>PROBLEMAS DE LA ESCUELA</vt:lpstr>
      <vt:lpstr>La gran solución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Tantucci</dc:creator>
  <cp:lastModifiedBy>Tantucci</cp:lastModifiedBy>
  <cp:revision>7</cp:revision>
  <dcterms:created xsi:type="dcterms:W3CDTF">2020-11-02T11:04:58Z</dcterms:created>
  <dcterms:modified xsi:type="dcterms:W3CDTF">2020-11-02T12:18:31Z</dcterms:modified>
</cp:coreProperties>
</file>