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591177-B473-4378-95FD-B5E6D7DDBC3A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5AAE5AE-4899-4818-86E1-BCC44D85083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187624" y="1794935"/>
            <a:ext cx="6696744" cy="1828090"/>
          </a:xfrm>
        </p:spPr>
        <p:txBody>
          <a:bodyPr/>
          <a:lstStyle/>
          <a:p>
            <a:r>
              <a:rPr lang="es-ES" dirty="0" smtClean="0"/>
              <a:t>FLIPPED CLASSROOM</a:t>
            </a:r>
            <a:br>
              <a:rPr lang="es-ES" dirty="0" smtClean="0"/>
            </a:br>
            <a:r>
              <a:rPr lang="es-ES" dirty="0" smtClean="0"/>
              <a:t>(AULA INVERTIDA)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9343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es?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 </a:t>
            </a:r>
            <a:r>
              <a:rPr lang="es-ES" dirty="0" smtClean="0"/>
              <a:t>Es </a:t>
            </a:r>
            <a:r>
              <a:rPr lang="es-ES" dirty="0"/>
              <a:t>un modelo de enseñanza que propone la revisión </a:t>
            </a:r>
            <a:r>
              <a:rPr lang="es-ES" dirty="0" smtClean="0"/>
              <a:t>de los </a:t>
            </a:r>
            <a:r>
              <a:rPr lang="es-ES" dirty="0"/>
              <a:t>contenidos e </a:t>
            </a:r>
            <a:r>
              <a:rPr lang="es-ES" dirty="0" smtClean="0"/>
              <a:t>información fuera del horario escolar, o sea, en casa.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7703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Su finalidad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</a:t>
            </a:r>
            <a:r>
              <a:rPr lang="es-ES" dirty="0" smtClean="0"/>
              <a:t>ermite </a:t>
            </a:r>
            <a:r>
              <a:rPr lang="es-ES" dirty="0"/>
              <a:t>liberar tiempo en el aula </a:t>
            </a:r>
            <a:r>
              <a:rPr lang="es-ES" dirty="0" smtClean="0"/>
              <a:t>para que el docente pueda preparar actividades alternativas y fomente la participación en sus clases, y estas no sean un monólogo del profesor repitiendo los contenidos.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732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Rol del docente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Debe tomar </a:t>
            </a:r>
            <a:r>
              <a:rPr lang="es-ES" dirty="0"/>
              <a:t>el papel de guía en el proceso educativo, y </a:t>
            </a:r>
            <a:r>
              <a:rPr lang="es-ES" dirty="0" smtClean="0"/>
              <a:t>apoyar </a:t>
            </a:r>
            <a:r>
              <a:rPr lang="es-ES" dirty="0"/>
              <a:t>a </a:t>
            </a:r>
            <a:r>
              <a:rPr lang="es-ES" dirty="0" smtClean="0"/>
              <a:t>sus estudiantes </a:t>
            </a:r>
            <a:r>
              <a:rPr lang="es-ES" dirty="0"/>
              <a:t>en la resolución de los problemas en las </a:t>
            </a:r>
            <a:r>
              <a:rPr lang="es-ES" dirty="0" smtClean="0"/>
              <a:t>actividades.</a:t>
            </a:r>
          </a:p>
          <a:p>
            <a:r>
              <a:rPr lang="es-ES" dirty="0"/>
              <a:t>Debe de tratar que los alumnos aprendan por </a:t>
            </a:r>
            <a:r>
              <a:rPr lang="es-ES" dirty="0" smtClean="0"/>
              <a:t>descubrimiento, fomentando </a:t>
            </a:r>
            <a:r>
              <a:rPr lang="es-ES" dirty="0"/>
              <a:t>la </a:t>
            </a:r>
            <a:r>
              <a:rPr lang="es-ES" dirty="0" smtClean="0"/>
              <a:t>motivación y dándoles autonomía, para </a:t>
            </a:r>
            <a:r>
              <a:rPr lang="es-ES" dirty="0"/>
              <a:t>así conseguir alumnos autónomos y reflexivos. capaces de liderar su propia vida.</a:t>
            </a:r>
          </a:p>
        </p:txBody>
      </p:sp>
    </p:spTree>
    <p:extLst>
      <p:ext uri="{BB962C8B-B14F-4D97-AF65-F5344CB8AC3E}">
        <p14:creationId xmlns:p14="http://schemas.microsoft.com/office/powerpoint/2010/main" val="106474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Rol del alumno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Fuera del aula </a:t>
            </a:r>
            <a:r>
              <a:rPr lang="es-ES" dirty="0" smtClean="0"/>
              <a:t>el </a:t>
            </a:r>
            <a:r>
              <a:rPr lang="es-ES" dirty="0"/>
              <a:t>alumno es </a:t>
            </a:r>
            <a:r>
              <a:rPr lang="es-ES" dirty="0" smtClean="0"/>
              <a:t>responsable </a:t>
            </a:r>
            <a:r>
              <a:rPr lang="es-ES" dirty="0"/>
              <a:t>de trabajar de manera autónoma los materiales facilitados por el </a:t>
            </a:r>
            <a:r>
              <a:rPr lang="es-ES" dirty="0" smtClean="0"/>
              <a:t>docente, siendo competente </a:t>
            </a:r>
            <a:r>
              <a:rPr lang="es-ES" dirty="0"/>
              <a:t>en la organización y planificación de las </a:t>
            </a:r>
            <a:r>
              <a:rPr lang="es-ES" dirty="0" smtClean="0"/>
              <a:t>tareas</a:t>
            </a:r>
            <a:r>
              <a:rPr lang="es-ES" dirty="0"/>
              <a:t>.</a:t>
            </a:r>
          </a:p>
          <a:p>
            <a:r>
              <a:rPr lang="es-ES" dirty="0" smtClean="0"/>
              <a:t>​</a:t>
            </a:r>
            <a:r>
              <a:rPr lang="es-ES" dirty="0"/>
              <a:t>Durante la </a:t>
            </a:r>
            <a:r>
              <a:rPr lang="es-ES" dirty="0" smtClean="0"/>
              <a:t>clase </a:t>
            </a:r>
            <a:r>
              <a:rPr lang="es-ES" dirty="0"/>
              <a:t>participa y colabora </a:t>
            </a:r>
            <a:r>
              <a:rPr lang="es-ES" dirty="0" smtClean="0"/>
              <a:t>con el </a:t>
            </a:r>
            <a:r>
              <a:rPr lang="es-ES" dirty="0"/>
              <a:t>grupo en la realización de actividades prácticas propuestas por el </a:t>
            </a:r>
            <a:r>
              <a:rPr lang="es-ES" dirty="0" smtClean="0"/>
              <a:t>docente, interaccionando entre </a:t>
            </a:r>
            <a:r>
              <a:rPr lang="es-ES" dirty="0"/>
              <a:t>sí, y </a:t>
            </a:r>
            <a:r>
              <a:rPr lang="es-ES" dirty="0" smtClean="0"/>
              <a:t>ayudándose </a:t>
            </a:r>
            <a:r>
              <a:rPr lang="es-ES" dirty="0"/>
              <a:t>mutuamente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197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Ventajas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Convierte el aula en un espacio de trabajo </a:t>
            </a:r>
            <a:r>
              <a:rPr lang="es-ES" dirty="0" smtClean="0"/>
              <a:t>activo.</a:t>
            </a:r>
          </a:p>
          <a:p>
            <a:r>
              <a:rPr lang="es-ES" dirty="0" smtClean="0"/>
              <a:t>Desarrolla </a:t>
            </a:r>
            <a:r>
              <a:rPr lang="es-ES" dirty="0"/>
              <a:t>la creatividad y el pensamiento crítico del </a:t>
            </a:r>
            <a:r>
              <a:rPr lang="es-ES" dirty="0" smtClean="0"/>
              <a:t>estudiante.</a:t>
            </a:r>
          </a:p>
          <a:p>
            <a:r>
              <a:rPr lang="es-ES" dirty="0" smtClean="0"/>
              <a:t>El </a:t>
            </a:r>
            <a:r>
              <a:rPr lang="es-ES" dirty="0"/>
              <a:t>profesorado puede compartir información y conocimiento con los alumnos y sus </a:t>
            </a:r>
            <a:r>
              <a:rPr lang="es-ES" dirty="0" smtClean="0"/>
              <a:t>familias.</a:t>
            </a:r>
          </a:p>
          <a:p>
            <a:r>
              <a:rPr lang="es-ES" dirty="0" smtClean="0"/>
              <a:t>Hace desaparecer los </a:t>
            </a:r>
            <a:r>
              <a:rPr lang="es-ES" dirty="0"/>
              <a:t>trabajos escolares tradicionales </a:t>
            </a:r>
            <a:r>
              <a:rPr lang="es-ES" dirty="0" smtClean="0"/>
              <a:t>al cambiar el tipo de deberes.</a:t>
            </a:r>
          </a:p>
          <a:p>
            <a:r>
              <a:rPr lang="es-ES" dirty="0" smtClean="0"/>
              <a:t>Permite </a:t>
            </a:r>
            <a:r>
              <a:rPr lang="es-ES" dirty="0"/>
              <a:t>un aprendizaje más personalizado al ritmo de cada </a:t>
            </a:r>
            <a:r>
              <a:rPr lang="es-ES" dirty="0" smtClean="0"/>
              <a:t>alumno. Estos están más </a:t>
            </a:r>
            <a:r>
              <a:rPr lang="es-ES" dirty="0"/>
              <a:t>involucrados y motivados con su propio </a:t>
            </a:r>
            <a:r>
              <a:rPr lang="es-ES" dirty="0" smtClean="0"/>
              <a:t>aprendizaje.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11511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Desventajas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/>
              <a:t>Puede </a:t>
            </a:r>
            <a:r>
              <a:rPr lang="es-ES" dirty="0" smtClean="0"/>
              <a:t>crear una </a:t>
            </a:r>
            <a:r>
              <a:rPr lang="es-ES" dirty="0"/>
              <a:t>división </a:t>
            </a:r>
            <a:r>
              <a:rPr lang="es-ES" dirty="0" smtClean="0"/>
              <a:t>del clase </a:t>
            </a:r>
            <a:r>
              <a:rPr lang="es-ES" dirty="0"/>
              <a:t>con respecto a la tecnología que cada </a:t>
            </a:r>
            <a:r>
              <a:rPr lang="es-ES" dirty="0" smtClean="0"/>
              <a:t>alumno tiene a mano. </a:t>
            </a:r>
          </a:p>
          <a:p>
            <a:r>
              <a:rPr lang="es-ES" dirty="0"/>
              <a:t>L</a:t>
            </a:r>
            <a:r>
              <a:rPr lang="es-ES" dirty="0" smtClean="0"/>
              <a:t>os </a:t>
            </a:r>
            <a:r>
              <a:rPr lang="es-ES" dirty="0"/>
              <a:t>estudiantes deben estar preparados </a:t>
            </a:r>
            <a:r>
              <a:rPr lang="es-ES" dirty="0" smtClean="0"/>
              <a:t>porque </a:t>
            </a:r>
            <a:r>
              <a:rPr lang="es-ES" dirty="0"/>
              <a:t>el éxito depende de </a:t>
            </a:r>
            <a:r>
              <a:rPr lang="es-ES" dirty="0" smtClean="0"/>
              <a:t>su participación.</a:t>
            </a:r>
          </a:p>
          <a:p>
            <a:r>
              <a:rPr lang="es-ES" dirty="0" smtClean="0"/>
              <a:t>Implica </a:t>
            </a:r>
            <a:r>
              <a:rPr lang="es-ES" dirty="0"/>
              <a:t>más trabajo para el docente porque tiene que gestionar </a:t>
            </a:r>
            <a:r>
              <a:rPr lang="es-ES" dirty="0" smtClean="0"/>
              <a:t>a cada estudiante.</a:t>
            </a:r>
          </a:p>
          <a:p>
            <a:r>
              <a:rPr lang="es-ES" dirty="0" smtClean="0"/>
              <a:t>La </a:t>
            </a:r>
            <a:r>
              <a:rPr lang="es-ES" dirty="0"/>
              <a:t>posibilidad de un conflicto con las </a:t>
            </a:r>
            <a:r>
              <a:rPr lang="es-ES" dirty="0" smtClean="0"/>
              <a:t>familias, debiendo </a:t>
            </a:r>
            <a:r>
              <a:rPr lang="es-ES" dirty="0"/>
              <a:t>el </a:t>
            </a:r>
            <a:r>
              <a:rPr lang="es-ES" dirty="0" smtClean="0"/>
              <a:t>docente </a:t>
            </a:r>
            <a:r>
              <a:rPr lang="es-ES" dirty="0"/>
              <a:t>debe </a:t>
            </a:r>
            <a:r>
              <a:rPr lang="es-ES" dirty="0" smtClean="0"/>
              <a:t>presentar </a:t>
            </a:r>
            <a:r>
              <a:rPr lang="es-ES" dirty="0"/>
              <a:t>a los padres las ventajas del Aula </a:t>
            </a:r>
            <a:r>
              <a:rPr lang="es-ES" dirty="0" smtClean="0"/>
              <a:t>Invertida.</a:t>
            </a:r>
            <a:endParaRPr lang="es-ES" dirty="0"/>
          </a:p>
          <a:p>
            <a:r>
              <a:rPr lang="es-ES" dirty="0"/>
              <a:t>Se dedica menos tiempo </a:t>
            </a:r>
            <a:r>
              <a:rPr lang="es-ES" dirty="0" smtClean="0"/>
              <a:t>a preparar a los </a:t>
            </a:r>
            <a:r>
              <a:rPr lang="es-ES" dirty="0"/>
              <a:t>estudiantes </a:t>
            </a:r>
            <a:r>
              <a:rPr lang="es-ES" dirty="0" smtClean="0"/>
              <a:t>para los </a:t>
            </a:r>
            <a:r>
              <a:rPr lang="es-ES" dirty="0"/>
              <a:t>exámenes. </a:t>
            </a:r>
          </a:p>
          <a:p>
            <a:r>
              <a:rPr lang="es-ES" dirty="0" smtClean="0"/>
              <a:t>Aumenta el </a:t>
            </a:r>
            <a:r>
              <a:rPr lang="es-ES" dirty="0"/>
              <a:t>tiempo frente a una pantalla y puede tener consecuencias </a:t>
            </a:r>
            <a:r>
              <a:rPr lang="es-ES" dirty="0" smtClean="0"/>
              <a:t>para </a:t>
            </a:r>
            <a:r>
              <a:rPr lang="es-ES" dirty="0"/>
              <a:t>el aprendizaje y</a:t>
            </a:r>
            <a:r>
              <a:rPr lang="es-ES" dirty="0" smtClean="0"/>
              <a:t> </a:t>
            </a:r>
            <a:r>
              <a:rPr lang="es-ES" dirty="0"/>
              <a:t>la salud </a:t>
            </a:r>
            <a:r>
              <a:rPr lang="es-ES" dirty="0" smtClean="0"/>
              <a:t>física.</a:t>
            </a:r>
            <a:endParaRPr lang="es-ES" dirty="0"/>
          </a:p>
          <a:p>
            <a:r>
              <a:rPr lang="es-ES" dirty="0" smtClean="0"/>
              <a:t>Los docentes deben </a:t>
            </a:r>
            <a:r>
              <a:rPr lang="es-ES" dirty="0"/>
              <a:t>familiarizarse </a:t>
            </a:r>
            <a:r>
              <a:rPr lang="es-ES" dirty="0" smtClean="0"/>
              <a:t>con el </a:t>
            </a:r>
            <a:r>
              <a:rPr lang="es-ES" dirty="0"/>
              <a:t>empleo de las </a:t>
            </a:r>
            <a:r>
              <a:rPr lang="es-ES" dirty="0" err="1" smtClean="0"/>
              <a:t>TICs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6545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41</TotalTime>
  <Words>373</Words>
  <Application>Microsoft Office PowerPoint</Application>
  <PresentationFormat>Presentación en pantalla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Chincheta</vt:lpstr>
      <vt:lpstr>FLIPPED CLASSROOM (AULA INVERTIDA)</vt:lpstr>
      <vt:lpstr>¿Qué es?</vt:lpstr>
      <vt:lpstr>Su finalidad</vt:lpstr>
      <vt:lpstr>Rol del docente</vt:lpstr>
      <vt:lpstr>Rol del alumno</vt:lpstr>
      <vt:lpstr>Ventajas</vt:lpstr>
      <vt:lpstr>Desventajas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FLIPPED CLASSROOM (AULA INVERTIDA)</dc:title>
  <dc:creator>Tantucci</dc:creator>
  <cp:lastModifiedBy>Tantucci</cp:lastModifiedBy>
  <cp:revision>5</cp:revision>
  <dcterms:created xsi:type="dcterms:W3CDTF">2021-01-24T11:48:16Z</dcterms:created>
  <dcterms:modified xsi:type="dcterms:W3CDTF">2021-01-24T12:30:01Z</dcterms:modified>
</cp:coreProperties>
</file>